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7105650" cy="10239375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100" d="100"/>
          <a:sy n="100" d="100"/>
        </p:scale>
        <p:origin x="510" y="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115" cy="511969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4891" y="0"/>
            <a:ext cx="3079115" cy="511969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r">
              <a:defRPr sz="1300"/>
            </a:lvl1pPr>
          </a:lstStyle>
          <a:p>
            <a:fld id="{7D4A7FA3-9DE5-410D-A0E9-8A0B93871BA7}" type="datetimeFigureOut">
              <a:rPr lang="nl-BE" smtClean="0"/>
              <a:pPr/>
              <a:t>11/03/2019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8350"/>
            <a:ext cx="5546725" cy="3840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4" tIns="47782" rIns="95564" bIns="47782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10565" y="4863703"/>
            <a:ext cx="5684520" cy="4607719"/>
          </a:xfrm>
          <a:prstGeom prst="rect">
            <a:avLst/>
          </a:prstGeom>
        </p:spPr>
        <p:txBody>
          <a:bodyPr vert="horz" lIns="95564" tIns="47782" rIns="95564" bIns="47782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5629"/>
            <a:ext cx="3079115" cy="511969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4891" y="9725629"/>
            <a:ext cx="3079115" cy="511969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r">
              <a:defRPr sz="1300"/>
            </a:lvl1pPr>
          </a:lstStyle>
          <a:p>
            <a:fld id="{90DF7CB4-2EAB-4FE8-8396-E0B5A3CF956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F7CB4-2EAB-4FE8-8396-E0B5A3CF956E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23ECA-B218-4E1F-A049-77F949ABA3E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4F77E-7ECD-4D0F-B6A1-B78280608F5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12766-832E-4145-8582-FF910CDA5FD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ACE6A-EB31-465A-B083-A50D035A794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02B44-FE72-4FFF-91B2-A62063A99C6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3C929-1412-4919-A3EF-5E15677BD83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07338-037B-475E-9292-3DF5E139835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093D0-FB7B-45C6-A796-F36AA18824A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AA5A1-AB9D-4246-A76B-8AC92714341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EA738-9D5D-4D7E-B99D-5B1411FFE7F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1E551-F9F5-43C2-B073-E2A6C5454ED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368EC7-FEDC-475D-974F-53EF78ED00AB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44488" y="404664"/>
            <a:ext cx="4152900" cy="6324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BE" sz="1100" b="1" u="sng" dirty="0"/>
              <a:t>KAMPIOENSCHAPSVLUCHTEN FOND</a:t>
            </a:r>
          </a:p>
          <a:p>
            <a:pPr algn="ctr"/>
            <a:r>
              <a:rPr lang="nl-BE" sz="1100" b="1" u="sng" dirty="0"/>
              <a:t>OUDE DUIVEN</a:t>
            </a:r>
          </a:p>
          <a:p>
            <a:endParaRPr lang="nl-BE" sz="1100" dirty="0"/>
          </a:p>
          <a:p>
            <a:r>
              <a:rPr lang="nl-BE" sz="1100" dirty="0"/>
              <a:t>	01.06	LIMOGES</a:t>
            </a:r>
          </a:p>
          <a:p>
            <a:r>
              <a:rPr lang="nl-BE" sz="1100" dirty="0"/>
              <a:t>	08.06	VALENCE</a:t>
            </a:r>
          </a:p>
          <a:p>
            <a:r>
              <a:rPr lang="nl-BE" sz="1100" dirty="0"/>
              <a:t>	15.06	CAHORS        </a:t>
            </a:r>
          </a:p>
          <a:p>
            <a:r>
              <a:rPr lang="nl-BE" sz="1100" dirty="0"/>
              <a:t>	22.06	MONTAUBAN</a:t>
            </a:r>
          </a:p>
          <a:p>
            <a:r>
              <a:rPr lang="nl-BE" sz="1100" dirty="0"/>
              <a:t>	29.06	MONTELIMAR</a:t>
            </a:r>
          </a:p>
          <a:p>
            <a:r>
              <a:rPr lang="nl-BE" sz="1100" dirty="0"/>
              <a:t>	06.07	LIMOGES</a:t>
            </a:r>
          </a:p>
          <a:p>
            <a:r>
              <a:rPr lang="nl-BE" sz="1100" dirty="0"/>
              <a:t>	13.07	AURILLAC</a:t>
            </a:r>
          </a:p>
          <a:p>
            <a:r>
              <a:rPr lang="nl-BE" sz="1100" dirty="0"/>
              <a:t>	20.07	LIBOURNE</a:t>
            </a:r>
          </a:p>
          <a:p>
            <a:r>
              <a:rPr lang="nl-BE" sz="1100" dirty="0"/>
              <a:t>	27.07	SOUILLAC</a:t>
            </a:r>
          </a:p>
          <a:p>
            <a:r>
              <a:rPr lang="nl-BE" sz="1100" dirty="0"/>
              <a:t>	03.08	TULLE</a:t>
            </a:r>
          </a:p>
          <a:p>
            <a:endParaRPr lang="nl-BE" sz="1100" b="1" dirty="0"/>
          </a:p>
          <a:p>
            <a:r>
              <a:rPr lang="nl-BE" sz="1100" u="sng" dirty="0"/>
              <a:t>Per vlucht :</a:t>
            </a:r>
          </a:p>
          <a:p>
            <a:r>
              <a:rPr lang="nl-BE" sz="1100" dirty="0"/>
              <a:t>Ereprijs		buffet kampioenendag 2 pers.</a:t>
            </a:r>
          </a:p>
          <a:p>
            <a:r>
              <a:rPr lang="nl-BE" sz="1100" dirty="0"/>
              <a:t>1</a:t>
            </a:r>
            <a:r>
              <a:rPr lang="nl-BE" sz="1100" baseline="30000" dirty="0"/>
              <a:t>e</a:t>
            </a:r>
            <a:r>
              <a:rPr lang="nl-BE" sz="1100" dirty="0"/>
              <a:t> </a:t>
            </a:r>
            <a:r>
              <a:rPr lang="nl-BE" sz="1100" dirty="0" err="1"/>
              <a:t>eerstgetekende</a:t>
            </a:r>
            <a:r>
              <a:rPr lang="nl-BE" sz="1100" dirty="0"/>
              <a:t>	prijs </a:t>
            </a:r>
            <a:r>
              <a:rPr lang="nl-BE" sz="1100" dirty="0" err="1"/>
              <a:t>Belga-Vet</a:t>
            </a:r>
            <a:r>
              <a:rPr lang="nl-BE" sz="1100" dirty="0"/>
              <a:t> producten</a:t>
            </a:r>
          </a:p>
          <a:p>
            <a:r>
              <a:rPr lang="nl-BE" sz="1100" dirty="0"/>
              <a:t>2</a:t>
            </a:r>
            <a:r>
              <a:rPr lang="nl-BE" sz="1100" baseline="30000" dirty="0"/>
              <a:t>e</a:t>
            </a:r>
            <a:r>
              <a:rPr lang="nl-BE" sz="1100" dirty="0"/>
              <a:t> </a:t>
            </a:r>
            <a:r>
              <a:rPr lang="nl-BE" sz="1100" dirty="0" err="1"/>
              <a:t>eerstgetekende</a:t>
            </a:r>
            <a:r>
              <a:rPr lang="nl-BE" sz="1100" dirty="0"/>
              <a:t>	½ zij spek</a:t>
            </a:r>
          </a:p>
          <a:p>
            <a:r>
              <a:rPr lang="nl-BE" sz="1100" dirty="0"/>
              <a:t>3</a:t>
            </a:r>
            <a:r>
              <a:rPr lang="nl-BE" sz="1100" baseline="30000" dirty="0"/>
              <a:t>e</a:t>
            </a:r>
            <a:r>
              <a:rPr lang="nl-BE" sz="1100" dirty="0"/>
              <a:t> </a:t>
            </a:r>
            <a:r>
              <a:rPr lang="nl-BE" sz="1100" dirty="0" err="1"/>
              <a:t>eerstgetekende</a:t>
            </a:r>
            <a:r>
              <a:rPr lang="nl-BE" sz="1100" dirty="0"/>
              <a:t>	waardebon</a:t>
            </a:r>
          </a:p>
          <a:p>
            <a:r>
              <a:rPr lang="nl-BE" sz="1100" dirty="0"/>
              <a:t>4</a:t>
            </a:r>
            <a:r>
              <a:rPr lang="nl-BE" sz="1100" baseline="30000" dirty="0"/>
              <a:t>e</a:t>
            </a:r>
            <a:r>
              <a:rPr lang="nl-BE" sz="1100" dirty="0"/>
              <a:t> </a:t>
            </a:r>
            <a:r>
              <a:rPr lang="nl-BE" sz="1100" dirty="0" err="1"/>
              <a:t>eerstgetekende</a:t>
            </a:r>
            <a:r>
              <a:rPr lang="nl-BE" sz="1100" dirty="0"/>
              <a:t>	waardebon</a:t>
            </a:r>
          </a:p>
          <a:p>
            <a:r>
              <a:rPr lang="nl-BE" sz="1100" dirty="0"/>
              <a:t>Laatste </a:t>
            </a:r>
            <a:r>
              <a:rPr lang="nl-BE" sz="1100" dirty="0" err="1"/>
              <a:t>eerstgetekende</a:t>
            </a:r>
            <a:r>
              <a:rPr lang="nl-BE" sz="1100" dirty="0"/>
              <a:t>	sponsorprijs</a:t>
            </a:r>
          </a:p>
          <a:p>
            <a:endParaRPr lang="nl-BE" sz="1100" dirty="0"/>
          </a:p>
          <a:p>
            <a:pPr algn="ctr"/>
            <a:r>
              <a:rPr lang="nl-BE" sz="1100" b="1" u="sng" dirty="0"/>
              <a:t>JAARSE DUIVEN</a:t>
            </a:r>
          </a:p>
          <a:p>
            <a:endParaRPr lang="nl-BE" sz="1100" dirty="0"/>
          </a:p>
          <a:p>
            <a:r>
              <a:rPr lang="nl-BE" sz="1100" dirty="0"/>
              <a:t>	06.07	LIM0GES  </a:t>
            </a:r>
          </a:p>
          <a:p>
            <a:r>
              <a:rPr lang="nl-BE" sz="1100" dirty="0"/>
              <a:t>	13.07	AURILLAC</a:t>
            </a:r>
          </a:p>
          <a:p>
            <a:r>
              <a:rPr lang="nl-BE" sz="1100" dirty="0"/>
              <a:t>	20.07	LIBOURNE</a:t>
            </a:r>
          </a:p>
          <a:p>
            <a:r>
              <a:rPr lang="nl-BE" sz="1100" dirty="0"/>
              <a:t>	27.07	SOUILLAC</a:t>
            </a:r>
          </a:p>
          <a:p>
            <a:r>
              <a:rPr lang="nl-BE" sz="1100" dirty="0"/>
              <a:t>	03.08	TULLE</a:t>
            </a:r>
          </a:p>
          <a:p>
            <a:endParaRPr lang="nl-BE" sz="1100" dirty="0"/>
          </a:p>
          <a:p>
            <a:r>
              <a:rPr lang="nl-BE" sz="1100" u="sng" dirty="0"/>
              <a:t>Per vlucht :</a:t>
            </a:r>
          </a:p>
          <a:p>
            <a:r>
              <a:rPr lang="nl-BE" sz="1100" dirty="0"/>
              <a:t>Ereprijs		buffet kampioenendag 2 pers.</a:t>
            </a:r>
          </a:p>
          <a:p>
            <a:r>
              <a:rPr lang="nl-BE" sz="1100" dirty="0"/>
              <a:t>1</a:t>
            </a:r>
            <a:r>
              <a:rPr lang="nl-BE" sz="1100" baseline="30000" dirty="0"/>
              <a:t>e</a:t>
            </a:r>
            <a:r>
              <a:rPr lang="nl-BE" sz="1100" dirty="0"/>
              <a:t> </a:t>
            </a:r>
            <a:r>
              <a:rPr lang="nl-BE" sz="1100" dirty="0" err="1"/>
              <a:t>eerstgetekende</a:t>
            </a:r>
            <a:r>
              <a:rPr lang="nl-BE" sz="1100" dirty="0"/>
              <a:t>	prijs </a:t>
            </a:r>
            <a:r>
              <a:rPr lang="nl-BE" sz="1100" dirty="0" err="1"/>
              <a:t>Belga-Vet</a:t>
            </a:r>
            <a:r>
              <a:rPr lang="nl-BE" sz="1100" dirty="0"/>
              <a:t> producten</a:t>
            </a:r>
          </a:p>
          <a:p>
            <a:r>
              <a:rPr lang="nl-BE" sz="1100" dirty="0"/>
              <a:t>2</a:t>
            </a:r>
            <a:r>
              <a:rPr lang="nl-BE" sz="1100" baseline="30000" dirty="0"/>
              <a:t>e</a:t>
            </a:r>
            <a:r>
              <a:rPr lang="nl-BE" sz="1100" dirty="0"/>
              <a:t> </a:t>
            </a:r>
            <a:r>
              <a:rPr lang="nl-BE" sz="1100" dirty="0" err="1"/>
              <a:t>eerstgetekende</a:t>
            </a:r>
            <a:r>
              <a:rPr lang="nl-BE" sz="1100" dirty="0"/>
              <a:t>	waardebon</a:t>
            </a:r>
          </a:p>
          <a:p>
            <a:r>
              <a:rPr lang="nl-BE" sz="1100" dirty="0"/>
              <a:t>3</a:t>
            </a:r>
            <a:r>
              <a:rPr lang="nl-BE" sz="1100" baseline="30000" dirty="0"/>
              <a:t>e</a:t>
            </a:r>
            <a:r>
              <a:rPr lang="nl-BE" sz="1100" dirty="0"/>
              <a:t> </a:t>
            </a:r>
            <a:r>
              <a:rPr lang="nl-BE" sz="1100" dirty="0" err="1"/>
              <a:t>eerstgetekende</a:t>
            </a:r>
            <a:r>
              <a:rPr lang="nl-BE" sz="1100" dirty="0"/>
              <a:t>	waardebon</a:t>
            </a:r>
          </a:p>
          <a:p>
            <a:r>
              <a:rPr lang="nl-BE" sz="1100" dirty="0"/>
              <a:t>Laatste </a:t>
            </a:r>
            <a:r>
              <a:rPr lang="nl-BE" sz="1100" dirty="0" err="1"/>
              <a:t>eerstgetekende</a:t>
            </a:r>
            <a:r>
              <a:rPr lang="nl-BE" sz="1100" dirty="0"/>
              <a:t>	sponsorprijs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313040" y="416768"/>
            <a:ext cx="4248472" cy="6324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BE" sz="1100" b="1" u="sng" dirty="0"/>
              <a:t>KAMPIOENSCHAPSVLUCHTEN GROTE FOND</a:t>
            </a:r>
          </a:p>
          <a:p>
            <a:pPr algn="ctr"/>
            <a:endParaRPr lang="nl-BE" sz="1100" b="1" u="sng" dirty="0"/>
          </a:p>
          <a:p>
            <a:pPr algn="ctr"/>
            <a:r>
              <a:rPr lang="nl-BE" sz="1100" b="1" u="sng" dirty="0"/>
              <a:t>OUDE DUIVEN</a:t>
            </a:r>
          </a:p>
          <a:p>
            <a:endParaRPr lang="nl-BE" sz="1100" dirty="0"/>
          </a:p>
          <a:p>
            <a:r>
              <a:rPr lang="nl-BE" sz="1100" dirty="0"/>
              <a:t>	28.06	AGEN</a:t>
            </a:r>
          </a:p>
          <a:p>
            <a:r>
              <a:rPr lang="nl-BE" sz="1100" dirty="0"/>
              <a:t>	05.07	BARCELONA</a:t>
            </a:r>
          </a:p>
          <a:p>
            <a:r>
              <a:rPr lang="nl-BE" sz="1100" dirty="0"/>
              <a:t>	12.07	ST VINCENT</a:t>
            </a:r>
          </a:p>
          <a:p>
            <a:r>
              <a:rPr lang="nl-BE" sz="1100" dirty="0"/>
              <a:t>	19.07	MARSEILLE</a:t>
            </a:r>
          </a:p>
          <a:p>
            <a:r>
              <a:rPr lang="nl-BE" sz="1100" dirty="0"/>
              <a:t>	26.07	NARBONNE</a:t>
            </a:r>
          </a:p>
          <a:p>
            <a:r>
              <a:rPr lang="nl-BE" sz="1100" dirty="0"/>
              <a:t>	02.08	PERPIGNAN</a:t>
            </a:r>
          </a:p>
          <a:p>
            <a:endParaRPr lang="nl-BE" sz="1100" dirty="0"/>
          </a:p>
          <a:p>
            <a:r>
              <a:rPr lang="nl-BE" sz="1100" u="sng" dirty="0"/>
              <a:t>Per vlucht :</a:t>
            </a:r>
          </a:p>
          <a:p>
            <a:r>
              <a:rPr lang="nl-BE" sz="1100" dirty="0"/>
              <a:t>Ereprijs		buffet kampioenendag 2 pers.</a:t>
            </a:r>
          </a:p>
          <a:p>
            <a:r>
              <a:rPr lang="nl-BE" sz="1100" dirty="0"/>
              <a:t>1</a:t>
            </a:r>
            <a:r>
              <a:rPr lang="nl-BE" sz="1100" baseline="30000" dirty="0"/>
              <a:t>e</a:t>
            </a:r>
            <a:r>
              <a:rPr lang="nl-BE" sz="1100" dirty="0"/>
              <a:t> </a:t>
            </a:r>
            <a:r>
              <a:rPr lang="nl-BE" sz="1100" dirty="0" err="1"/>
              <a:t>eerstgetekende</a:t>
            </a:r>
            <a:r>
              <a:rPr lang="nl-BE" sz="1100" dirty="0"/>
              <a:t>	prijs </a:t>
            </a:r>
            <a:r>
              <a:rPr lang="nl-BE" sz="1100" dirty="0" err="1"/>
              <a:t>Belga-Vet</a:t>
            </a:r>
            <a:r>
              <a:rPr lang="nl-BE" sz="1100" dirty="0"/>
              <a:t> producten</a:t>
            </a:r>
          </a:p>
          <a:p>
            <a:r>
              <a:rPr lang="nl-BE" sz="1100" dirty="0"/>
              <a:t>2</a:t>
            </a:r>
            <a:r>
              <a:rPr lang="nl-BE" sz="1100" baseline="30000" dirty="0"/>
              <a:t>e</a:t>
            </a:r>
            <a:r>
              <a:rPr lang="nl-BE" sz="1100" dirty="0"/>
              <a:t> </a:t>
            </a:r>
            <a:r>
              <a:rPr lang="nl-BE" sz="1100" dirty="0" err="1"/>
              <a:t>eerstgetekende</a:t>
            </a:r>
            <a:r>
              <a:rPr lang="nl-BE" sz="1100" dirty="0"/>
              <a:t>	½ zij spek</a:t>
            </a:r>
          </a:p>
          <a:p>
            <a:r>
              <a:rPr lang="nl-BE" sz="1100" dirty="0"/>
              <a:t>3</a:t>
            </a:r>
            <a:r>
              <a:rPr lang="nl-BE" sz="1100" baseline="30000" dirty="0"/>
              <a:t>e</a:t>
            </a:r>
            <a:r>
              <a:rPr lang="nl-BE" sz="1100" dirty="0"/>
              <a:t> </a:t>
            </a:r>
            <a:r>
              <a:rPr lang="nl-BE" sz="1100" dirty="0" err="1"/>
              <a:t>eerstgetekende</a:t>
            </a:r>
            <a:r>
              <a:rPr lang="nl-BE" sz="1100" dirty="0"/>
              <a:t>	waardebon</a:t>
            </a:r>
          </a:p>
          <a:p>
            <a:r>
              <a:rPr lang="nl-BE" sz="1100" dirty="0"/>
              <a:t>4</a:t>
            </a:r>
            <a:r>
              <a:rPr lang="nl-BE" sz="1100" baseline="30000" dirty="0"/>
              <a:t>e</a:t>
            </a:r>
            <a:r>
              <a:rPr lang="nl-BE" sz="1100" dirty="0"/>
              <a:t> </a:t>
            </a:r>
            <a:r>
              <a:rPr lang="nl-BE" sz="1100" dirty="0" err="1"/>
              <a:t>eerstgetekende</a:t>
            </a:r>
            <a:r>
              <a:rPr lang="nl-BE" sz="1100" dirty="0"/>
              <a:t>	waardebon</a:t>
            </a:r>
          </a:p>
          <a:p>
            <a:r>
              <a:rPr lang="nl-BE" sz="1100" dirty="0"/>
              <a:t>Laatste </a:t>
            </a:r>
            <a:r>
              <a:rPr lang="nl-BE" sz="1100" dirty="0" err="1"/>
              <a:t>eerstgetekende</a:t>
            </a:r>
            <a:r>
              <a:rPr lang="nl-BE" sz="1100" dirty="0"/>
              <a:t>	sponsorprijs</a:t>
            </a:r>
          </a:p>
          <a:p>
            <a:endParaRPr lang="nl-BE" sz="1100" dirty="0"/>
          </a:p>
          <a:p>
            <a:endParaRPr lang="nl-BE" sz="1100"/>
          </a:p>
          <a:p>
            <a:endParaRPr lang="nl-BE" sz="1100" dirty="0"/>
          </a:p>
          <a:p>
            <a:pPr algn="ctr"/>
            <a:r>
              <a:rPr lang="nl-BE" sz="1100" b="1" u="sng" dirty="0"/>
              <a:t>JAARSE DUIVEN</a:t>
            </a:r>
          </a:p>
          <a:p>
            <a:endParaRPr lang="nl-BE" sz="1100" dirty="0"/>
          </a:p>
          <a:p>
            <a:r>
              <a:rPr lang="nl-BE" sz="1100" dirty="0"/>
              <a:t>	28.06	AGEN</a:t>
            </a:r>
          </a:p>
          <a:p>
            <a:r>
              <a:rPr lang="nl-BE" sz="1100" dirty="0"/>
              <a:t>	26.07	NARBONNE</a:t>
            </a:r>
          </a:p>
          <a:p>
            <a:endParaRPr lang="nl-BE" sz="1100" dirty="0"/>
          </a:p>
          <a:p>
            <a:endParaRPr lang="nl-BE" sz="1100" dirty="0"/>
          </a:p>
          <a:p>
            <a:endParaRPr lang="nl-BE" sz="1100" dirty="0"/>
          </a:p>
          <a:p>
            <a:r>
              <a:rPr lang="nl-BE" sz="1100" u="sng" dirty="0"/>
              <a:t>Per vlucht :</a:t>
            </a:r>
          </a:p>
          <a:p>
            <a:r>
              <a:rPr lang="nl-BE" sz="1100" dirty="0"/>
              <a:t>Ereprijs		buffet kampioenendag 2 pers.</a:t>
            </a:r>
          </a:p>
          <a:p>
            <a:r>
              <a:rPr lang="nl-BE" sz="1100" dirty="0"/>
              <a:t>1</a:t>
            </a:r>
            <a:r>
              <a:rPr lang="nl-BE" sz="1100" baseline="30000" dirty="0"/>
              <a:t>e</a:t>
            </a:r>
            <a:r>
              <a:rPr lang="nl-BE" sz="1100" dirty="0"/>
              <a:t> </a:t>
            </a:r>
            <a:r>
              <a:rPr lang="nl-BE" sz="1100" dirty="0" err="1"/>
              <a:t>eerstgetekende</a:t>
            </a:r>
            <a:r>
              <a:rPr lang="nl-BE" sz="1100" dirty="0"/>
              <a:t>	prijs </a:t>
            </a:r>
            <a:r>
              <a:rPr lang="nl-BE" sz="1100" dirty="0" err="1"/>
              <a:t>Belga-Vet</a:t>
            </a:r>
            <a:r>
              <a:rPr lang="nl-BE" sz="1100" dirty="0"/>
              <a:t> producten</a:t>
            </a:r>
          </a:p>
          <a:p>
            <a:r>
              <a:rPr lang="nl-BE" sz="1100" dirty="0"/>
              <a:t>2</a:t>
            </a:r>
            <a:r>
              <a:rPr lang="nl-BE" sz="1100" baseline="30000" dirty="0"/>
              <a:t>e</a:t>
            </a:r>
            <a:r>
              <a:rPr lang="nl-BE" sz="1100" dirty="0"/>
              <a:t> </a:t>
            </a:r>
            <a:r>
              <a:rPr lang="nl-BE" sz="1100" dirty="0" err="1"/>
              <a:t>eerstgetekende</a:t>
            </a:r>
            <a:r>
              <a:rPr lang="nl-BE" sz="1100" dirty="0"/>
              <a:t>	waardebon</a:t>
            </a:r>
          </a:p>
          <a:p>
            <a:r>
              <a:rPr lang="nl-BE" sz="1100" dirty="0"/>
              <a:t>3</a:t>
            </a:r>
            <a:r>
              <a:rPr lang="nl-BE" sz="1100" baseline="30000" dirty="0"/>
              <a:t>e</a:t>
            </a:r>
            <a:r>
              <a:rPr lang="nl-BE" sz="1100" dirty="0"/>
              <a:t> </a:t>
            </a:r>
            <a:r>
              <a:rPr lang="nl-BE" sz="1100" dirty="0" err="1"/>
              <a:t>eerstgetekende</a:t>
            </a:r>
            <a:r>
              <a:rPr lang="nl-BE" sz="1100" dirty="0"/>
              <a:t>	waardebon</a:t>
            </a:r>
          </a:p>
          <a:p>
            <a:r>
              <a:rPr lang="nl-BE" sz="1100" dirty="0"/>
              <a:t>Laatste eerstgetekende	sponsorprijs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10</Words>
  <Application>Microsoft Office PowerPoint</Application>
  <PresentationFormat>A4 (210 x 297 mm)</PresentationFormat>
  <Paragraphs>71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Standaardontwerp</vt:lpstr>
      <vt:lpstr>PowerPoint-presentatie</vt:lpstr>
    </vt:vector>
  </TitlesOfParts>
  <Company>Flory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Geen diatitel</dc:title>
  <dc:creator>Flory</dc:creator>
  <cp:lastModifiedBy>Flory Clement</cp:lastModifiedBy>
  <cp:revision>66</cp:revision>
  <cp:lastPrinted>1998-04-21T20:20:48Z</cp:lastPrinted>
  <dcterms:created xsi:type="dcterms:W3CDTF">1998-04-21T19:58:54Z</dcterms:created>
  <dcterms:modified xsi:type="dcterms:W3CDTF">2019-03-11T18:23:24Z</dcterms:modified>
</cp:coreProperties>
</file>