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906000" cy="6858000" type="A4"/>
  <p:notesSz cx="6797675" cy="987266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7" autoAdjust="0"/>
    <p:restoredTop sz="90929"/>
  </p:normalViewPr>
  <p:slideViewPr>
    <p:cSldViewPr>
      <p:cViewPr varScale="1">
        <p:scale>
          <a:sx n="79" d="100"/>
          <a:sy n="79" d="100"/>
        </p:scale>
        <p:origin x="1234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23/03/2020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2" tIns="45916" rIns="91832" bIns="45916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9"/>
          </a:xfrm>
          <a:prstGeom prst="rect">
            <a:avLst/>
          </a:prstGeom>
        </p:spPr>
        <p:txBody>
          <a:bodyPr vert="horz" lIns="91832" tIns="45916" rIns="91832" bIns="45916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4"/>
          </a:xfrm>
          <a:prstGeom prst="rect">
            <a:avLst/>
          </a:prstGeom>
        </p:spPr>
        <p:txBody>
          <a:bodyPr vert="horz" lIns="91832" tIns="45916" rIns="91832" bIns="45916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332656"/>
            <a:ext cx="4152900" cy="6324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sz="1000" dirty="0"/>
          </a:p>
          <a:p>
            <a:endParaRPr lang="nl-BE" sz="1000" dirty="0"/>
          </a:p>
          <a:p>
            <a:endParaRPr lang="nl-BE" sz="1000" dirty="0"/>
          </a:p>
          <a:p>
            <a:r>
              <a:rPr lang="nl-BE" sz="1000" dirty="0"/>
              <a:t>Zondag  22 en 29 maart 2020  opleervlucht uit Merchtem.  Inkorven  op</a:t>
            </a:r>
          </a:p>
          <a:p>
            <a:r>
              <a:rPr lang="nl-BE" sz="1000" dirty="0"/>
              <a:t>zondagmorgen van 8.30 u tot 9.00 u stipt. Los vanaf 13.30 u</a:t>
            </a:r>
          </a:p>
          <a:p>
            <a:endParaRPr lang="nl-BE" sz="1000" dirty="0"/>
          </a:p>
          <a:p>
            <a:r>
              <a:rPr lang="nl-BE" sz="1000" dirty="0"/>
              <a:t>Week	</a:t>
            </a:r>
            <a:r>
              <a:rPr lang="nl-BE" sz="1000" b="1" dirty="0"/>
              <a:t>woensdag</a:t>
            </a:r>
            <a:r>
              <a:rPr lang="nl-BE" sz="1000" dirty="0"/>
              <a:t>	woensdag	donderdag</a:t>
            </a:r>
          </a:p>
          <a:p>
            <a:endParaRPr lang="nl-BE" sz="1000" dirty="0"/>
          </a:p>
          <a:p>
            <a:r>
              <a:rPr lang="nl-BE" sz="1000" dirty="0"/>
              <a:t>23/3 – 27/3			BRUSSEL</a:t>
            </a:r>
          </a:p>
          <a:p>
            <a:r>
              <a:rPr lang="nl-BE" sz="1000" dirty="0"/>
              <a:t>30/3 – 3/04			BRUSSEL</a:t>
            </a:r>
          </a:p>
          <a:p>
            <a:endParaRPr lang="nl-BE" sz="1000" dirty="0"/>
          </a:p>
          <a:p>
            <a:r>
              <a:rPr lang="nl-BE" sz="1000" dirty="0"/>
              <a:t>4/05 – 08/05			BRUSSEL</a:t>
            </a:r>
          </a:p>
          <a:p>
            <a:r>
              <a:rPr lang="nl-BE" sz="1000" dirty="0"/>
              <a:t>11/5 – 15/5	MERCHTEM	QUIEVRAIN	BRUSSEL</a:t>
            </a:r>
          </a:p>
          <a:p>
            <a:r>
              <a:rPr lang="nl-BE" sz="1000" dirty="0"/>
              <a:t>25/5 – 29/5	MERCHTEM	QUIEVRAIN	BRUSSEL</a:t>
            </a:r>
          </a:p>
          <a:p>
            <a:endParaRPr lang="nl-BE" sz="1000" dirty="0"/>
          </a:p>
          <a:p>
            <a:r>
              <a:rPr lang="nl-BE" sz="1000" dirty="0"/>
              <a:t>1/6 – 5/6	MERCHTEM	QUIEVRAIN	BRUSSEL</a:t>
            </a:r>
          </a:p>
          <a:p>
            <a:r>
              <a:rPr lang="nl-BE" sz="1000" dirty="0"/>
              <a:t>8/6 – 12/6	MERCHTEM	QUIEVRAIN	BRUSSEL</a:t>
            </a:r>
          </a:p>
          <a:p>
            <a:r>
              <a:rPr lang="nl-BE" sz="1000" dirty="0"/>
              <a:t>15/6 – 19/6	MERCHTEM	QUIEVRAIN	BRUSSEL</a:t>
            </a:r>
          </a:p>
          <a:p>
            <a:r>
              <a:rPr lang="nl-BE" sz="1000" dirty="0"/>
              <a:t>22/6 – 26/6	MERCHTEM	QUIEVRAIN</a:t>
            </a:r>
          </a:p>
          <a:p>
            <a:r>
              <a:rPr lang="nl-BE" sz="1000" dirty="0"/>
              <a:t>29/6 – 3/7	MERCHTEM	QUIEVRAIN</a:t>
            </a:r>
          </a:p>
          <a:p>
            <a:endParaRPr lang="nl-BE" sz="1000" dirty="0"/>
          </a:p>
          <a:p>
            <a:r>
              <a:rPr lang="nl-BE" sz="1000" dirty="0"/>
              <a:t>6/7 – 10/7	MERCHTEM	QUIEVRAIN</a:t>
            </a:r>
          </a:p>
          <a:p>
            <a:r>
              <a:rPr lang="nl-BE" sz="1000" dirty="0"/>
              <a:t>13/7 -17/7		QUIEVRAIN</a:t>
            </a:r>
          </a:p>
          <a:p>
            <a:r>
              <a:rPr lang="nl-BE" sz="1000" dirty="0"/>
              <a:t>20/07 – 24/07		QUIEVRAIN</a:t>
            </a:r>
          </a:p>
          <a:p>
            <a:endParaRPr lang="nl-BE" sz="1000" dirty="0"/>
          </a:p>
          <a:p>
            <a:r>
              <a:rPr lang="nl-BE" sz="1000" b="1" dirty="0"/>
              <a:t>Vanaf 29/07/2020  zal er op woensdag nog wekelijks Quievrain worden</a:t>
            </a:r>
          </a:p>
          <a:p>
            <a:r>
              <a:rPr lang="nl-BE" sz="1000" b="1" dirty="0"/>
              <a:t>gereden voor de centrale </a:t>
            </a:r>
            <a:r>
              <a:rPr lang="nl-BE" sz="1000" b="1" dirty="0" err="1"/>
              <a:t>opleerpunten</a:t>
            </a:r>
            <a:r>
              <a:rPr lang="nl-BE" sz="1000" b="1" dirty="0"/>
              <a:t>.</a:t>
            </a:r>
          </a:p>
          <a:p>
            <a:endParaRPr lang="nl-BE" sz="1000" dirty="0"/>
          </a:p>
          <a:p>
            <a:r>
              <a:rPr lang="nl-BE" sz="1000" dirty="0"/>
              <a:t>Inkorven :</a:t>
            </a:r>
          </a:p>
          <a:p>
            <a:r>
              <a:rPr lang="nl-BE" sz="1000" dirty="0"/>
              <a:t>Merchtem	dinsdag    19.00 tot 20.00 u  	0.50 € p/d  </a:t>
            </a:r>
          </a:p>
          <a:p>
            <a:r>
              <a:rPr lang="nl-BE" sz="1000" dirty="0"/>
              <a:t>Quievrain	dinsdag     19.00 tot 20.00 u	0.65 € p/d  </a:t>
            </a:r>
          </a:p>
          <a:p>
            <a:r>
              <a:rPr lang="nl-BE" sz="1000" dirty="0"/>
              <a:t>Brussel	woensdag  18.00 tot 18.45 u	0.50 € p/d </a:t>
            </a:r>
          </a:p>
          <a:p>
            <a:endParaRPr lang="nl-BE" sz="1000" dirty="0"/>
          </a:p>
          <a:p>
            <a:r>
              <a:rPr lang="nl-BE" sz="1000" b="1" u="sng" dirty="0"/>
              <a:t>Indien iemand een of meerdere </a:t>
            </a:r>
            <a:r>
              <a:rPr lang="nl-BE" sz="1000" b="1" u="sng"/>
              <a:t>afzonderlijke manden wil, </a:t>
            </a:r>
            <a:r>
              <a:rPr lang="nl-BE" sz="1000" b="1" u="sng" dirty="0"/>
              <a:t>worden </a:t>
            </a:r>
          </a:p>
          <a:p>
            <a:r>
              <a:rPr lang="nl-BE" sz="1000" b="1" u="sng" dirty="0"/>
              <a:t>25 duiven per mand aangerekend.</a:t>
            </a:r>
          </a:p>
          <a:p>
            <a:endParaRPr lang="nl-BE" sz="1000" u="sng" dirty="0"/>
          </a:p>
          <a:p>
            <a:r>
              <a:rPr lang="nl-BE" sz="1000" dirty="0"/>
              <a:t>Los : </a:t>
            </a:r>
            <a:r>
              <a:rPr lang="nl-BE" sz="1000" dirty="0" err="1"/>
              <a:t>Merchtem</a:t>
            </a:r>
            <a:r>
              <a:rPr lang="nl-BE" sz="1000" dirty="0"/>
              <a:t> vanaf 8 u. Quievrain 8,10 u Brussel 8 u</a:t>
            </a:r>
          </a:p>
          <a:p>
            <a:endParaRPr lang="nl-BE" sz="1000" dirty="0"/>
          </a:p>
          <a:p>
            <a:r>
              <a:rPr lang="nl-BE" sz="1000" dirty="0" err="1"/>
              <a:t>Lossingsnformatie</a:t>
            </a:r>
            <a:r>
              <a:rPr lang="nl-BE" sz="1000" dirty="0"/>
              <a:t> telkens NA het uur : 03/790.19.13 – 03/790.19.16 </a:t>
            </a:r>
          </a:p>
          <a:p>
            <a:r>
              <a:rPr lang="nl-BE" sz="1000" dirty="0"/>
              <a:t>03/790.19.17 of 03/790.19.18.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448300" y="304800"/>
            <a:ext cx="4229100" cy="6324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200" b="1" dirty="0"/>
              <a:t>NUTTIGE TELEFOONNUMMERS</a:t>
            </a:r>
          </a:p>
          <a:p>
            <a:endParaRPr lang="nl-BE" sz="1200" b="1" dirty="0"/>
          </a:p>
          <a:p>
            <a:r>
              <a:rPr lang="nl-BE" sz="1100" b="1" dirty="0"/>
              <a:t>Voorzitter :</a:t>
            </a:r>
            <a:r>
              <a:rPr lang="nl-BE" sz="1100" dirty="0"/>
              <a:t>	       Callebert Piet, 03/605.18.61  GSM 0473/961.877</a:t>
            </a:r>
          </a:p>
          <a:p>
            <a:r>
              <a:rPr lang="nl-BE" sz="1100" dirty="0"/>
              <a:t>		piet.callebert@telenet.be </a:t>
            </a:r>
          </a:p>
          <a:p>
            <a:endParaRPr lang="nl-BE" sz="1100" dirty="0"/>
          </a:p>
          <a:p>
            <a:r>
              <a:rPr lang="nl-BE" sz="1100" b="1" dirty="0"/>
              <a:t>Ondervoorzitter : </a:t>
            </a:r>
            <a:r>
              <a:rPr lang="nl-BE" sz="1100" dirty="0"/>
              <a:t>Vervoort Peter     GSM 0476/668,339</a:t>
            </a:r>
          </a:p>
          <a:p>
            <a:r>
              <a:rPr lang="nl-BE" sz="1100" b="1" dirty="0"/>
              <a:t>		</a:t>
            </a:r>
            <a:r>
              <a:rPr lang="nl-BE" sz="1100" dirty="0"/>
              <a:t>peter.vervoort@atlascopco.com</a:t>
            </a:r>
            <a:endParaRPr lang="nl-BE" sz="1100" b="1" dirty="0"/>
          </a:p>
          <a:p>
            <a:endParaRPr lang="nl-BE" sz="1100" dirty="0"/>
          </a:p>
          <a:p>
            <a:r>
              <a:rPr lang="nl-BE" sz="1100" b="1" dirty="0"/>
              <a:t>Secretaris :             </a:t>
            </a:r>
            <a:r>
              <a:rPr lang="nl-BE" sz="1100" dirty="0"/>
              <a:t>Huybrechts Koen,  GSM  0485/423.513</a:t>
            </a:r>
          </a:p>
          <a:p>
            <a:r>
              <a:rPr lang="nl-BE" sz="1100" dirty="0"/>
              <a:t>		koen.huybie@telenet.be  </a:t>
            </a:r>
          </a:p>
          <a:p>
            <a:endParaRPr lang="nl-BE" sz="1100" dirty="0"/>
          </a:p>
          <a:p>
            <a:r>
              <a:rPr lang="nl-BE" sz="1100" b="1" dirty="0"/>
              <a:t>Penningmeester :  </a:t>
            </a:r>
            <a:r>
              <a:rPr lang="nl-BE" sz="1100" dirty="0"/>
              <a:t> Clement Flory, GSM 0476/403.725</a:t>
            </a:r>
          </a:p>
          <a:p>
            <a:r>
              <a:rPr lang="nl-BE" sz="1100" dirty="0"/>
              <a:t>		</a:t>
            </a:r>
            <a:r>
              <a:rPr lang="nl-BE" sz="1100" dirty="0" err="1"/>
              <a:t>flory.clement</a:t>
            </a:r>
            <a:r>
              <a:rPr lang="nl-BE" sz="1100" dirty="0"/>
              <a:t>@</a:t>
            </a:r>
            <a:r>
              <a:rPr lang="nl-BE" sz="1100" dirty="0" err="1"/>
              <a:t>telenet.be</a:t>
            </a:r>
            <a:r>
              <a:rPr lang="nl-BE" sz="1100" dirty="0"/>
              <a:t>  </a:t>
            </a:r>
          </a:p>
          <a:p>
            <a:endParaRPr lang="nl-BE" sz="1100" dirty="0"/>
          </a:p>
          <a:p>
            <a:r>
              <a:rPr lang="nl-BE" sz="1100" b="1" dirty="0"/>
              <a:t>Bestuurslid : </a:t>
            </a:r>
            <a:r>
              <a:rPr lang="nl-BE" sz="1100" dirty="0"/>
              <a:t>	       </a:t>
            </a:r>
          </a:p>
          <a:p>
            <a:r>
              <a:rPr lang="nl-BE" sz="1100" dirty="0"/>
              <a:t>	Van Hooreweder Chris	0496/721.754</a:t>
            </a:r>
          </a:p>
          <a:p>
            <a:r>
              <a:rPr lang="nl-BE" sz="1100" dirty="0"/>
              <a:t>	Van Wijk Koen		0495/410.239</a:t>
            </a:r>
          </a:p>
          <a:p>
            <a:endParaRPr lang="nl-BE" sz="1100" b="1" dirty="0"/>
          </a:p>
          <a:p>
            <a:r>
              <a:rPr lang="nl-BE" sz="1100" b="1" dirty="0"/>
              <a:t>Aanmelden Grensverbond :    </a:t>
            </a:r>
          </a:p>
          <a:p>
            <a:endParaRPr lang="nl-BE" sz="1100" b="1" dirty="0"/>
          </a:p>
          <a:p>
            <a:r>
              <a:rPr lang="nl-BE" sz="1100" b="1" dirty="0"/>
              <a:t>	0496/721.754 en  03/605.18.61</a:t>
            </a:r>
          </a:p>
          <a:p>
            <a:endParaRPr lang="nl-BE" sz="1100" b="1" dirty="0"/>
          </a:p>
          <a:p>
            <a:r>
              <a:rPr lang="nl-BE" sz="1100" b="1" dirty="0"/>
              <a:t>Klachten op de uitslagen </a:t>
            </a:r>
          </a:p>
          <a:p>
            <a:r>
              <a:rPr lang="nl-BE" sz="1100" b="1" dirty="0"/>
              <a:t>	</a:t>
            </a:r>
          </a:p>
          <a:p>
            <a:r>
              <a:rPr lang="nl-BE" sz="1100" b="1" dirty="0"/>
              <a:t>	NAV (Quievrain) – KRS (Noyon)</a:t>
            </a:r>
          </a:p>
          <a:p>
            <a:r>
              <a:rPr lang="nl-BE" sz="1100" b="1" dirty="0"/>
              <a:t>	Piet 0473/961.877 en 03/605.18.61</a:t>
            </a:r>
          </a:p>
          <a:p>
            <a:endParaRPr lang="nl-BE" sz="1100" b="1" dirty="0"/>
          </a:p>
          <a:p>
            <a:r>
              <a:rPr lang="nl-BE" sz="1100" b="1" dirty="0"/>
              <a:t>	Grensverbond en Kempische Fondclub</a:t>
            </a:r>
          </a:p>
          <a:p>
            <a:r>
              <a:rPr lang="nl-BE" sz="1100" b="1" dirty="0"/>
              <a:t>	Chris 0496/721.754 en 03/605.18.61</a:t>
            </a:r>
          </a:p>
          <a:p>
            <a:endParaRPr lang="nl-BE" sz="1100" b="1" dirty="0"/>
          </a:p>
          <a:p>
            <a:r>
              <a:rPr lang="nl-BE" sz="1100" b="1" dirty="0"/>
              <a:t>Aanmelden Kleine Fond  -  Fond - Grote Fond : </a:t>
            </a:r>
          </a:p>
          <a:p>
            <a:r>
              <a:rPr lang="nl-BE" sz="1100" b="1" dirty="0"/>
              <a:t>	</a:t>
            </a:r>
          </a:p>
          <a:p>
            <a:r>
              <a:rPr lang="nl-BE" sz="1100" b="1" dirty="0"/>
              <a:t>	Kempische </a:t>
            </a:r>
            <a:r>
              <a:rPr lang="nl-BE" sz="1100" b="1" dirty="0" err="1"/>
              <a:t>Fondclub</a:t>
            </a:r>
            <a:r>
              <a:rPr lang="nl-BE" sz="1100" b="1" dirty="0"/>
              <a:t> 0477/337.094</a:t>
            </a:r>
          </a:p>
          <a:p>
            <a:r>
              <a:rPr lang="nl-BE" sz="1100" b="1" dirty="0"/>
              <a:t>	en Chris</a:t>
            </a:r>
          </a:p>
          <a:p>
            <a:r>
              <a:rPr lang="nl-BE" sz="1100" b="1" dirty="0"/>
              <a:t>	03/605.18.61 en  0496/721.754</a:t>
            </a:r>
          </a:p>
          <a:p>
            <a:r>
              <a:rPr lang="nl-BE" sz="1200" b="1" dirty="0"/>
              <a:t>	</a:t>
            </a:r>
          </a:p>
        </p:txBody>
      </p:sp>
      <p:sp>
        <p:nvSpPr>
          <p:cNvPr id="4" name="Rechthoek 3"/>
          <p:cNvSpPr/>
          <p:nvPr/>
        </p:nvSpPr>
        <p:spPr>
          <a:xfrm>
            <a:off x="6186556" y="620688"/>
            <a:ext cx="18473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nl-NL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64568" y="404664"/>
            <a:ext cx="26891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Opleervluchten</a:t>
            </a:r>
            <a:endParaRPr lang="nl-NL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458488" y="4766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nl-NL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cmeFont" pitchFamily="2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602504" y="551723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nl-NL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817096" y="5373216"/>
            <a:ext cx="35782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nl-NL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cmeFont" pitchFamily="2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753200" y="62068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sz="5400" dirty="0"/>
          </a:p>
        </p:txBody>
      </p:sp>
      <p:sp>
        <p:nvSpPr>
          <p:cNvPr id="12" name="Tekstvak 11"/>
          <p:cNvSpPr txBox="1"/>
          <p:nvPr/>
        </p:nvSpPr>
        <p:spPr>
          <a:xfrm>
            <a:off x="7483223" y="2348880"/>
            <a:ext cx="184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nl-BE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A81E2001A38439949C95D78A39751" ma:contentTypeVersion="13" ma:contentTypeDescription="Een nieuw document maken." ma:contentTypeScope="" ma:versionID="1566a4968a26ebe245a26239d0a50886">
  <xsd:schema xmlns:xsd="http://www.w3.org/2001/XMLSchema" xmlns:xs="http://www.w3.org/2001/XMLSchema" xmlns:p="http://schemas.microsoft.com/office/2006/metadata/properties" xmlns:ns3="d92e5f24-a32e-4052-bb71-1c8534641071" xmlns:ns4="39c13828-4420-4a2e-a3d5-98a8c2061541" targetNamespace="http://schemas.microsoft.com/office/2006/metadata/properties" ma:root="true" ma:fieldsID="70ffe014a7e10740a71aed530b37c855" ns3:_="" ns4:_="">
    <xsd:import namespace="d92e5f24-a32e-4052-bb71-1c8534641071"/>
    <xsd:import namespace="39c13828-4420-4a2e-a3d5-98a8c2061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5f24-a32e-4052-bb71-1c8534641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13828-4420-4a2e-a3d5-98a8c2061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5A0C15-4585-48BC-9F30-4135CB0F9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e5f24-a32e-4052-bb71-1c8534641071"/>
    <ds:schemaRef ds:uri="39c13828-4420-4a2e-a3d5-98a8c2061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B60048-B18E-48AE-A474-5CBB64A510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AF5A8D-21D6-4C00-97AE-0CE50BF491A8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d92e5f24-a32e-4052-bb71-1c8534641071"/>
    <ds:schemaRef ds:uri="http://schemas.openxmlformats.org/package/2006/metadata/core-properties"/>
    <ds:schemaRef ds:uri="39c13828-4420-4a2e-a3d5-98a8c206154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32</Words>
  <Application>Microsoft Office PowerPoint</Application>
  <PresentationFormat>A4 Paper (210x297 mm)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AcmeFont</vt:lpstr>
      <vt:lpstr>Calibri</vt:lpstr>
      <vt:lpstr>Times New Roman</vt:lpstr>
      <vt:lpstr>Standaardontwerp</vt:lpstr>
      <vt:lpstr>PowerPoint Presentation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Ceulemans Johan</cp:lastModifiedBy>
  <cp:revision>106</cp:revision>
  <cp:lastPrinted>2020-02-07T14:42:33Z</cp:lastPrinted>
  <dcterms:created xsi:type="dcterms:W3CDTF">1998-04-21T19:58:54Z</dcterms:created>
  <dcterms:modified xsi:type="dcterms:W3CDTF">2020-03-23T09:32:28Z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0x01010093AA81E2001A38439949C95D78A39751</vt:lpwstr>
  </property>
</Properties>
</file>